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62" r:id="rId5"/>
  </p:sldMasterIdLst>
  <p:notesMasterIdLst>
    <p:notesMasterId r:id="rId12"/>
  </p:notesMasterIdLst>
  <p:sldIdLst>
    <p:sldId id="256" r:id="rId6"/>
    <p:sldId id="262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89346" autoAdjust="0"/>
  </p:normalViewPr>
  <p:slideViewPr>
    <p:cSldViewPr snapToGrid="0">
      <p:cViewPr varScale="1">
        <p:scale>
          <a:sx n="80" d="100"/>
          <a:sy n="8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ED90488A-92CA-4D3E-8528-178CAB46A92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0488A-92CA-4D3E-8528-178CAB46A92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6423144" y="6500813"/>
            <a:ext cx="258115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800" b="0" dirty="0"/>
              <a:t>© </a:t>
            </a:r>
            <a:r>
              <a:rPr lang="en-US" altLang="en-US" sz="800" b="0" dirty="0" smtClean="0"/>
              <a:t>2010 </a:t>
            </a:r>
            <a:r>
              <a:rPr lang="en-US" altLang="en-US" sz="800" b="0" dirty="0"/>
              <a:t>The MITRE Corporation. All rights reserved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3350"/>
            <a:ext cx="804862" cy="252413"/>
          </a:xfrm>
          <a:prstGeom prst="rect">
            <a:avLst/>
          </a:prstGeom>
          <a:noFill/>
        </p:spPr>
      </p:pic>
      <p:pic>
        <p:nvPicPr>
          <p:cNvPr id="5155" name="Picture 35" descr="CIIS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1295400" cy="1220788"/>
          </a:xfrm>
          <a:prstGeom prst="rect">
            <a:avLst/>
          </a:prstGeom>
          <a:noFill/>
        </p:spPr>
      </p:pic>
      <p:sp>
        <p:nvSpPr>
          <p:cNvPr id="5156" name="WordArt 36"/>
          <p:cNvSpPr>
            <a:spLocks noChangeArrowheads="1" noChangeShapeType="1" noTextEdit="1"/>
          </p:cNvSpPr>
          <p:nvPr userDrawn="1"/>
        </p:nvSpPr>
        <p:spPr bwMode="auto">
          <a:xfrm>
            <a:off x="457200" y="1676400"/>
            <a:ext cx="1476375" cy="457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r>
              <a:rPr lang="en-US" sz="1200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NSA Project </a:t>
            </a:r>
            <a:r>
              <a:rPr lang="en-US" sz="1200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0710N60C</a:t>
            </a:r>
            <a:endParaRPr lang="en-US" sz="1200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BD88F8-D453-494F-A590-1FB07D7DE5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EC0109-270F-4CDE-9221-7C6E7145CF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50" y="381000"/>
            <a:ext cx="1924050" cy="5722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0" y="381000"/>
            <a:ext cx="5619750" cy="5722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85E508-9270-47EA-8A84-997B55A112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CE74D-35A7-45A3-ADB6-1B9CC1C499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10E309-FC63-4668-9F7E-67E0A65797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289758-D443-479E-9D9F-9E029EE70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522B5B-AFA1-4D64-A2DD-B9D402856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B55A71-B6C6-45EC-BB8C-7CE47C06A8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A2AF00-7E02-401B-911B-6E3ED270D7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C5745E-E3B7-4517-9184-7091DF46F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D4B959-5663-4E2B-A3A9-F762EB2462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fld id="{003CE74D-35A7-45A3-ADB6-1B9CC1C499B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295400"/>
            <a:ext cx="76962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4008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127" name="Picture 31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9700"/>
            <a:ext cx="804862" cy="252413"/>
          </a:xfrm>
          <a:prstGeom prst="rect">
            <a:avLst/>
          </a:prstGeom>
          <a:noFill/>
        </p:spPr>
      </p:pic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7025873" y="6553200"/>
            <a:ext cx="197842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2010 </a:t>
            </a:r>
            <a:r>
              <a:rPr lang="en-US" altLang="en-US" sz="600" b="0" dirty="0"/>
              <a:t>The MITRE Corporation. All rights reserved</a:t>
            </a:r>
            <a:endParaRPr lang="en-US" altLang="en-US" sz="700" b="0" dirty="0"/>
          </a:p>
        </p:txBody>
      </p:sp>
      <p:pic>
        <p:nvPicPr>
          <p:cNvPr id="4139" name="Picture 43" descr="CIIS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62900" y="304800"/>
            <a:ext cx="914400" cy="862013"/>
          </a:xfrm>
          <a:prstGeom prst="rect">
            <a:avLst/>
          </a:prstGeom>
          <a:noFill/>
        </p:spPr>
      </p:pic>
      <p:sp>
        <p:nvSpPr>
          <p:cNvPr id="4140" name="WordArt 44"/>
          <p:cNvSpPr>
            <a:spLocks noChangeArrowheads="1" noChangeShapeType="1" noTextEdit="1"/>
          </p:cNvSpPr>
          <p:nvPr/>
        </p:nvSpPr>
        <p:spPr bwMode="auto">
          <a:xfrm>
            <a:off x="7810500" y="1143000"/>
            <a:ext cx="1295400" cy="457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r>
              <a:rPr lang="en-US" sz="1200" kern="1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NSA Project </a:t>
            </a:r>
            <a:r>
              <a:rPr lang="en-US" sz="1200" kern="10" dirty="0" smtClean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0710N60C</a:t>
            </a:r>
            <a:endParaRPr lang="en-US" sz="1200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75000"/>
        <a:buFont typeface="Monotype Sorts" pitchFamily="2" charset="2"/>
        <a:buChar char="n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60000"/>
        <a:buFont typeface="Monotype Sorts" pitchFamily="2" charset="2"/>
        <a:buChar char="n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A994F-1F16-4A8B-8CA5-399AE4DFDFA1}" type="datetimeFigureOut">
              <a:rPr lang="en-US" smtClean="0"/>
              <a:pPr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B1362-FE36-4753-8F53-D5A96462D5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XCCDF Status Summary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886200"/>
            <a:ext cx="4572000" cy="1066800"/>
          </a:xfrm>
        </p:spPr>
        <p:txBody>
          <a:bodyPr/>
          <a:lstStyle/>
          <a:p>
            <a:r>
              <a:rPr lang="en-US" b="1" dirty="0" smtClean="0"/>
              <a:t>Charles Schmidt</a:t>
            </a:r>
            <a:endParaRPr lang="en-US" b="1" dirty="0"/>
          </a:p>
          <a:p>
            <a:r>
              <a:rPr lang="en-US" b="1" dirty="0" smtClean="0"/>
              <a:t>June 14, 2010</a:t>
            </a:r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and Plans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specification and schema currently undergoing </a:t>
            </a:r>
            <a:br>
              <a:rPr lang="en-US" dirty="0" smtClean="0"/>
            </a:br>
            <a:r>
              <a:rPr lang="en-US" dirty="0" smtClean="0"/>
              <a:t>public comment</a:t>
            </a:r>
          </a:p>
          <a:p>
            <a:pPr lvl="1"/>
            <a:r>
              <a:rPr lang="en-US" dirty="0" smtClean="0"/>
              <a:t>Pre-draft released on June 10</a:t>
            </a:r>
          </a:p>
          <a:p>
            <a:pPr lvl="1"/>
            <a:r>
              <a:rPr lang="en-US" dirty="0" smtClean="0"/>
              <a:t>Available on the </a:t>
            </a:r>
            <a:r>
              <a:rPr lang="en-US" dirty="0" err="1" smtClean="0"/>
              <a:t>Nabble</a:t>
            </a:r>
            <a:r>
              <a:rPr lang="en-US" dirty="0" smtClean="0"/>
              <a:t> archive </a:t>
            </a:r>
          </a:p>
          <a:p>
            <a:pPr lvl="1"/>
            <a:r>
              <a:rPr lang="en-US" dirty="0" smtClean="0"/>
              <a:t>Official draft of the XCCDF NIST IR is imminent</a:t>
            </a:r>
          </a:p>
          <a:p>
            <a:r>
              <a:rPr lang="en-US" dirty="0" smtClean="0"/>
              <a:t>Public comment will close July 9</a:t>
            </a:r>
          </a:p>
          <a:p>
            <a:pPr lvl="1"/>
            <a:r>
              <a:rPr lang="en-US" dirty="0" smtClean="0"/>
              <a:t>Revised draft will be published July 23</a:t>
            </a:r>
          </a:p>
          <a:p>
            <a:r>
              <a:rPr lang="en-US" dirty="0" smtClean="0"/>
              <a:t>Plans are to finalize XCCDF 1.2 on August 20</a:t>
            </a:r>
          </a:p>
          <a:p>
            <a:pPr lvl="1"/>
            <a:r>
              <a:rPr lang="en-US" dirty="0" smtClean="0"/>
              <a:t>Will coincide with release of a corresponding XCCDF Interpreter reference implementation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CE74D-35A7-45A3-ADB6-1B9CC1C499B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Values – XCCDF variables can now hold and </a:t>
            </a:r>
            <a:br>
              <a:rPr lang="en-US" dirty="0" smtClean="0"/>
            </a:br>
            <a:r>
              <a:rPr lang="en-US" dirty="0" smtClean="0"/>
              <a:t>pass lists or externally defined data structures</a:t>
            </a:r>
          </a:p>
          <a:p>
            <a:r>
              <a:rPr lang="en-US" dirty="0" smtClean="0"/>
              <a:t>Check negations – check results can be negated</a:t>
            </a:r>
          </a:p>
          <a:p>
            <a:r>
              <a:rPr lang="en-US" dirty="0" smtClean="0"/>
              <a:t>Update to use CPE 2.3</a:t>
            </a:r>
          </a:p>
          <a:p>
            <a:r>
              <a:rPr lang="en-US" dirty="0" smtClean="0"/>
              <a:t>Expanded metadata use – metadata fields are more flexible and exist in more locations</a:t>
            </a:r>
          </a:p>
          <a:p>
            <a:pPr lvl="1"/>
            <a:r>
              <a:rPr lang="en-US" dirty="0" smtClean="0"/>
              <a:t>Status fields also expanded to support Dublin Core elements</a:t>
            </a:r>
          </a:p>
          <a:p>
            <a:r>
              <a:rPr lang="en-US" dirty="0" smtClean="0"/>
              <a:t>Check-import – use was clarified and expanded to better support import of XML structures from the checking system</a:t>
            </a:r>
          </a:p>
          <a:p>
            <a:r>
              <a:rPr lang="en-US" dirty="0" smtClean="0"/>
              <a:t>Multi-check – support for reporting check results individually (e.g. patch scans can now report per-patch)</a:t>
            </a:r>
          </a:p>
          <a:p>
            <a:r>
              <a:rPr lang="en-US" dirty="0" smtClean="0"/>
              <a:t>Expanded descriptions and examples for several important features</a:t>
            </a:r>
          </a:p>
          <a:p>
            <a:r>
              <a:rPr lang="en-US" dirty="0" smtClean="0"/>
              <a:t>Deprecation of a few unused and confusing features</a:t>
            </a:r>
          </a:p>
          <a:p>
            <a:r>
              <a:rPr lang="en-US" dirty="0" smtClean="0"/>
              <a:t>Many minor fixes to improve document clarity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0E309-FC63-4668-9F7E-67E0A65797D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Capabilities that were not included in XCCDF 1.2</a:t>
            </a:r>
          </a:p>
          <a:p>
            <a:pPr lvl="1"/>
            <a:r>
              <a:rPr lang="en-US" dirty="0" smtClean="0"/>
              <a:t>XCCDF-to-XCCDF references</a:t>
            </a:r>
          </a:p>
          <a:p>
            <a:pPr lvl="1"/>
            <a:r>
              <a:rPr lang="en-US" dirty="0" smtClean="0"/>
              <a:t>External Profiles</a:t>
            </a:r>
          </a:p>
          <a:p>
            <a:pPr lvl="1"/>
            <a:r>
              <a:rPr lang="en-US" dirty="0" smtClean="0"/>
              <a:t>Explicit tracking of referenced check-language structures</a:t>
            </a:r>
          </a:p>
          <a:p>
            <a:pPr lvl="1"/>
            <a:r>
              <a:rPr lang="en-US" dirty="0" smtClean="0"/>
              <a:t>Schema import: local vs. canonical</a:t>
            </a:r>
          </a:p>
          <a:p>
            <a:pPr lvl="1"/>
            <a:r>
              <a:rPr lang="en-US" dirty="0" smtClean="0"/>
              <a:t>Hooks for remediation and other new standards</a:t>
            </a:r>
          </a:p>
          <a:p>
            <a:r>
              <a:rPr lang="en-US" dirty="0" smtClean="0"/>
              <a:t>XCCDF 2.0?</a:t>
            </a:r>
          </a:p>
          <a:p>
            <a:pPr lvl="1"/>
            <a:r>
              <a:rPr lang="en-US" dirty="0" smtClean="0"/>
              <a:t>Need to begin considering what this will look like</a:t>
            </a:r>
          </a:p>
          <a:p>
            <a:pPr lvl="1"/>
            <a:r>
              <a:rPr lang="en-US" dirty="0" smtClean="0"/>
              <a:t>Simple: remove deprecated elements and streamline schema</a:t>
            </a:r>
          </a:p>
          <a:p>
            <a:pPr lvl="1"/>
            <a:r>
              <a:rPr lang="en-US" dirty="0" smtClean="0"/>
              <a:t>Significant: re-engineer as an imperative language (python)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0E309-FC63-4668-9F7E-67E0A65797D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r>
              <a:rPr lang="en-US" dirty="0" smtClean="0"/>
              <a:t>Provide comments on the draft specification &amp; schema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0E309-FC63-4668-9F7E-67E0A65797D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0E309-FC63-4668-9F7E-67E0A65797D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 descr="C:\Documents and Settings\cmschmidt\Local Settings\Temporary Internet Files\Content.IE5\ZA29Z2GF\MCj0156053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7262" y="2830074"/>
            <a:ext cx="1522476" cy="1739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N60C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mitrebrief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FD7900D1B8CE48BC61D20CB4B5A367" ma:contentTypeVersion="0" ma:contentTypeDescription="Create a new document." ma:contentTypeScope="" ma:versionID="342107a8bcdf0af5a9585c87825202c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6A2B97-8B06-493D-B8D7-45809B5B8030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63871A1-C28D-462C-ABF7-DD5320EA47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67CF85F-8F9F-4EFD-A18B-70FD8BEC64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ProjectN60C</Template>
  <TotalTime>699</TotalTime>
  <Words>193</Words>
  <Application>Microsoft Office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ProjectN60C</vt:lpstr>
      <vt:lpstr>Custom Design</vt:lpstr>
      <vt:lpstr>XCCDF Status Summary</vt:lpstr>
      <vt:lpstr>Current Status and Plans</vt:lpstr>
      <vt:lpstr>Summary of Changes</vt:lpstr>
      <vt:lpstr>Far Term</vt:lpstr>
      <vt:lpstr>Near Term</vt:lpstr>
      <vt:lpstr>Questions?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TitleHere</dc:title>
  <dc:creator>Steve Boczenowski</dc:creator>
  <dc:description>Version 2.0 12/20/2007</dc:description>
  <cp:lastModifiedBy>sboczeno</cp:lastModifiedBy>
  <cp:revision>65</cp:revision>
  <dcterms:created xsi:type="dcterms:W3CDTF">2008-10-17T13:57:43Z</dcterms:created>
  <dcterms:modified xsi:type="dcterms:W3CDTF">2010-06-16T15:20:17Z</dcterms:modified>
</cp:coreProperties>
</file>